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212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887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911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010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305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103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037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504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65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454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4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F526A-A4E3-4B78-9BF3-05B3B8AFEF09}" type="datetimeFigureOut">
              <a:rPr lang="en-AU" smtClean="0"/>
              <a:t>12/10/2011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807A3-7509-4691-B088-EA9E3C7ED9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0066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3608" y="4941168"/>
            <a:ext cx="313919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YOGA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90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9417" y="1819009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word yoga is derived from the Sanskrit language which means to unite or harmonize. It was developed at least 5000 years ago by a Yogi called </a:t>
            </a:r>
            <a:r>
              <a:rPr lang="en-AU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Pantanjali</a:t>
            </a:r>
            <a:r>
              <a:rPr lang="en-A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AU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AU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Yoga is used to make the mind and body function together harmoniously.</a:t>
            </a:r>
          </a:p>
          <a:p>
            <a:pPr marL="285750" indent="-285750">
              <a:buFont typeface="Arial" pitchFamily="34" charset="0"/>
              <a:buChar char="•"/>
            </a:pPr>
            <a:endParaRPr lang="en-AU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Yoga can also refer to the union between individual and something greater, for example </a:t>
            </a:r>
            <a:r>
              <a:rPr lang="en-AU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</a:t>
            </a:r>
            <a:r>
              <a:rPr lang="en-A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od(s),  the Divine or something on those lines. Although yoga does not represent any particular religion. It mainly aims to help people reach there full potential and a heightened consciousness. This is achieved through techniques that are accessible to anyone who is interested. These techniques are used for the development of every human faculty: physical, emotional, mental and spiritual.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504" y="18490"/>
            <a:ext cx="8784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 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YOGA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048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517232"/>
          </a:xfrm>
        </p:spPr>
        <p:txBody>
          <a:bodyPr>
            <a:noAutofit/>
          </a:bodyPr>
          <a:lstStyle/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science of Yoga is vast with each branch focusing on a different means of achieving union with the Divine or the greatness of human potential. The many branches are used to accommodate many people.</a:t>
            </a:r>
          </a:p>
          <a:p>
            <a:endParaRPr lang="en-AU" sz="14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different types  of branches are :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Hatha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This works through the mastery of the body and breath, it’s also the most practical of all the types and the best known. It’s a form of exercise used through physical postures, breathing and relaxation techniques. 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Raja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Works through the mastery of the mind, involving mental disciplines, working towards mastering consciousness  and stilling the thoughts of the mind.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Jnana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Works through the knowledge of one’s self and involves study of the individuals preferred scriptures and meditation.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Bhakti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Works through love and devotion, it involves devotion of the preferred deity guru or prophet. 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Karma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Works through selfless action and service.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Mantra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Works through vocal or mental repetition of sacred sounds.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Laya or Kundalini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Yoga – Working through awakening and rising the body’s latent psychic nerve force through several energy centres. It involves a combination of Hatha Yoga techniques and focuses on breathing suspension and intense meditation. </a:t>
            </a:r>
          </a:p>
          <a:p>
            <a:r>
              <a:rPr lang="en-AU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Tantric Yoga </a:t>
            </a:r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One of the most common applications of Yoga and works through harnessing of sexual energy. It involves controlling these energies and it may practiced alone.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116632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BRANCHES OF YOGA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23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54326"/>
            <a:ext cx="7920880" cy="2088232"/>
          </a:xfrm>
        </p:spPr>
        <p:txBody>
          <a:bodyPr>
            <a:noAutofit/>
          </a:bodyPr>
          <a:lstStyle/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Yoga is able to give an individual some of the following health benefits: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Wellbeing and happiness.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Enhance body awareness.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Stress relief and prevention.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It’s also able to improve breathing patterns.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improves flexibility. 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Improves posture.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Improves sleep.</a:t>
            </a:r>
          </a:p>
          <a:p>
            <a:r>
              <a:rPr lang="en-AU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Helps an individual think positively.</a:t>
            </a:r>
            <a:endParaRPr lang="en-AU" sz="14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0"/>
            <a:ext cx="91805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IT’S ABLE TO IMPROVE HEALTH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4160" y="4005064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RISKS OF YOGA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90144" y="4784378"/>
            <a:ext cx="7416824" cy="1740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Some of the risks involved with Yoga are:</a:t>
            </a:r>
          </a:p>
          <a:p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an individual completes Yoga techniques in an incorrect manner they may face injuries such as muscle strains and tears. This can be prevented by warming up and correctly following Yoga instructions.</a:t>
            </a:r>
            <a:endParaRPr lang="en-A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http://www.wellnesswa.com.au/wp-content/uploads/2010/12/DF_yoga1_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63446"/>
            <a:ext cx="2118180" cy="290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38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Yoga Handbook – </a:t>
            </a:r>
            <a:r>
              <a:rPr lang="en-AU" sz="16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Noa</a:t>
            </a:r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Belling. </a:t>
            </a:r>
          </a:p>
          <a:p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And the brains of Tricia and Ash </a:t>
            </a:r>
            <a:r>
              <a:rPr lang="en-AU" sz="1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</a:t>
            </a:r>
          </a:p>
          <a:p>
            <a:endParaRPr lang="en-AU" sz="1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260648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BIBLIOGRAPHY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www.healthyoga.com/images/30384.beach_yoga_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3971107" cy="377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yogaworkouthq.com/wp-content/uploads/2011/07/healthmedical.com-HotYo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64904"/>
            <a:ext cx="4736261" cy="379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74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498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2011-10-11T22:08:57Z</dcterms:created>
  <dcterms:modified xsi:type="dcterms:W3CDTF">2011-10-11T22:59:06Z</dcterms:modified>
</cp:coreProperties>
</file>